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8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72" r:id="rId11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34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9665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1597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808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9831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7832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6374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1272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6146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5092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3864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4066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7149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12144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140751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24398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86135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7268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84749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 smtClean="0"/>
              <a:t>Php</a:t>
            </a:r>
            <a:r>
              <a:rPr lang="en-IN" dirty="0" smtClean="0"/>
              <a:t> </a:t>
            </a:r>
            <a:r>
              <a:rPr lang="en-IN" dirty="0" smtClean="0"/>
              <a:t>Conditional &amp; loop </a:t>
            </a:r>
            <a:r>
              <a:rPr lang="en-IN" dirty="0" smtClean="0"/>
              <a:t>statements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TextBox 3"/>
          <p:cNvSpPr txBox="1"/>
          <p:nvPr/>
        </p:nvSpPr>
        <p:spPr>
          <a:xfrm>
            <a:off x="609600" y="38100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>
                <a:solidFill>
                  <a:schemeClr val="bg1"/>
                </a:solidFill>
              </a:rPr>
              <a:t>Source- https://www.slideserve.com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402892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820" y="553640"/>
            <a:ext cx="6027539" cy="54649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820" y="553640"/>
            <a:ext cx="6599039" cy="44469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695" y="508992"/>
            <a:ext cx="7027664" cy="50809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2570" y="553640"/>
            <a:ext cx="7081242" cy="5875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820" y="517921"/>
            <a:ext cx="7884914" cy="62061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820" y="517921"/>
            <a:ext cx="8224242" cy="59828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945" y="517921"/>
            <a:ext cx="8733234" cy="59293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695" y="508992"/>
            <a:ext cx="6009679" cy="2509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750" y="517921"/>
            <a:ext cx="7018734" cy="59828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</TotalTime>
  <Words>9</Words>
  <Application>Microsoft Office PowerPoint</Application>
  <PresentationFormat>On-screen Show (4:3)</PresentationFormat>
  <Paragraphs>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Century Gothic</vt:lpstr>
      <vt:lpstr>Wingdings 3</vt:lpstr>
      <vt:lpstr>Slice</vt:lpstr>
      <vt:lpstr>Php Conditional &amp; loop statements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3</cp:revision>
  <dcterms:created xsi:type="dcterms:W3CDTF">2022-07-26T09:31:44Z</dcterms:created>
  <dcterms:modified xsi:type="dcterms:W3CDTF">2022-07-26T09:58:09Z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2022-07-26T00:00:00Z</vt:filetime>
  </property>
</Properties>
</file>